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B02C335-1D0F-4C30-9737-45B23CB09AB5}" type="datetimeFigureOut">
              <a:rPr lang="es-MX" smtClean="0"/>
              <a:t>15/01/2013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9D2C2E9-054C-47C6-8937-BB37A950892C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Ingeniería de sw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634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es-MX" sz="2800" dirty="0" smtClean="0"/>
          </a:p>
          <a:p>
            <a:pPr marL="114300" indent="0" algn="just">
              <a:buNone/>
            </a:pPr>
            <a:endParaRPr lang="es-MX" sz="2800" dirty="0"/>
          </a:p>
          <a:p>
            <a:pPr marL="114300" indent="0" algn="just">
              <a:buNone/>
            </a:pPr>
            <a:r>
              <a:rPr lang="es-MX" sz="2800" dirty="0" smtClean="0"/>
              <a:t>Una de las herramientas mas útiles para la informática es la programación, pues todas las operaciones y manejo de información que realiza la computadora sólo funcionan bien si el programa correspondiente se ha diseñado correctamente, mediante una secuencia de </a:t>
            </a:r>
            <a:r>
              <a:rPr lang="es-MX" sz="2800" b="1" dirty="0" smtClean="0"/>
              <a:t>instrucciones bien definida </a:t>
            </a:r>
            <a:r>
              <a:rPr lang="es-MX" sz="2800" dirty="0" smtClean="0"/>
              <a:t>que permiten resolver paso a paso un problema.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0411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LENGUAJES DE PROGRAMACIÓN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73563"/>
          </a:xfrm>
        </p:spPr>
        <p:txBody>
          <a:bodyPr>
            <a:normAutofit fontScale="92500" lnSpcReduction="20000"/>
          </a:bodyPr>
          <a:lstStyle/>
          <a:p>
            <a:pPr marL="114300" indent="0" algn="just">
              <a:buNone/>
            </a:pPr>
            <a:endParaRPr lang="es-MX" dirty="0" smtClean="0"/>
          </a:p>
          <a:p>
            <a:pPr marL="114300" indent="0" algn="just">
              <a:buNone/>
            </a:pPr>
            <a:r>
              <a:rPr lang="es-MX" sz="3000" dirty="0"/>
              <a:t>El ordenador sólo entiende un lenguaje conocido como código binario o código máquina, consistente en ceros y unos. </a:t>
            </a:r>
            <a:endParaRPr lang="es-MX" sz="3000" dirty="0" smtClean="0"/>
          </a:p>
          <a:p>
            <a:pPr marL="114300" indent="0" algn="just">
              <a:buNone/>
            </a:pPr>
            <a:r>
              <a:rPr lang="es-MX" sz="3000" dirty="0"/>
              <a:t/>
            </a:r>
            <a:br>
              <a:rPr lang="es-MX" sz="3000" dirty="0"/>
            </a:br>
            <a:r>
              <a:rPr lang="es-MX" sz="3000" dirty="0"/>
              <a:t>Los lenguajes más próximos a la arquitectura </a:t>
            </a:r>
            <a:r>
              <a:rPr lang="es-MX" sz="3000" dirty="0" smtClean="0"/>
              <a:t>HW </a:t>
            </a:r>
            <a:r>
              <a:rPr lang="es-MX" sz="3000" dirty="0"/>
              <a:t>se denominan lenguajes de bajo nivel y los que se encuentran más cercanos a los programadores y usuarios se denominan lenguajes de alto nivel</a:t>
            </a:r>
            <a:r>
              <a:rPr lang="es-MX" sz="3000" dirty="0" smtClean="0"/>
              <a:t>.</a:t>
            </a:r>
          </a:p>
          <a:p>
            <a:pPr marL="114300" indent="0" algn="just">
              <a:buNone/>
            </a:pPr>
            <a:r>
              <a:rPr lang="es-MX" sz="2800" dirty="0"/>
              <a:t/>
            </a:r>
            <a:br>
              <a:rPr lang="es-MX" sz="2800" dirty="0"/>
            </a:b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80841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MX" sz="3600" b="1" dirty="0"/>
              <a:t>Lenguajes de bajo </a:t>
            </a:r>
            <a:r>
              <a:rPr lang="es-MX" sz="3600" b="1" dirty="0" smtClean="0"/>
              <a:t>nivel.</a:t>
            </a:r>
          </a:p>
          <a:p>
            <a:pPr marL="114300" indent="0" algn="just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sz="3000" dirty="0"/>
              <a:t>Son lenguajes totalmente dependientes de la máquina, es decir que el programa que se realiza con este tipo de lenguajes no se pueden migrar o utilizar en otras maquinas</a:t>
            </a:r>
            <a:r>
              <a:rPr lang="es-MX" sz="3000" dirty="0" smtClean="0"/>
              <a:t>.</a:t>
            </a:r>
          </a:p>
          <a:p>
            <a:pPr marL="114300" indent="0" algn="just">
              <a:buNone/>
            </a:pPr>
            <a:r>
              <a:rPr lang="es-MX" sz="3000" dirty="0"/>
              <a:t/>
            </a:r>
            <a:br>
              <a:rPr lang="es-MX" sz="3000" dirty="0"/>
            </a:br>
            <a:r>
              <a:rPr lang="es-MX" sz="3000" dirty="0"/>
              <a:t/>
            </a:r>
            <a:br>
              <a:rPr lang="es-MX" sz="3000" dirty="0"/>
            </a:br>
            <a:r>
              <a:rPr lang="es-MX" sz="3000" dirty="0"/>
              <a:t>Al estar prácticamente diseñados a medida del hardware, aprovechan al máximo las características del mismo</a:t>
            </a:r>
            <a:r>
              <a:rPr lang="es-MX" sz="3000" dirty="0" smtClean="0"/>
              <a:t>.</a:t>
            </a:r>
          </a:p>
          <a:p>
            <a:pPr marL="114300" indent="0" algn="just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1374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sz="3000" b="1" dirty="0"/>
              <a:t>Lenguajes de Medio </a:t>
            </a:r>
            <a:r>
              <a:rPr lang="es-MX" sz="3000" b="1" dirty="0" smtClean="0"/>
              <a:t>nivel</a:t>
            </a:r>
          </a:p>
          <a:p>
            <a:pPr marL="114300" indent="0" algn="just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sz="2600" dirty="0"/>
              <a:t>Se trata de un termino no aceptado por </a:t>
            </a:r>
            <a:r>
              <a:rPr lang="es-MX" sz="2600" dirty="0" smtClean="0"/>
              <a:t>todos. </a:t>
            </a:r>
            <a:r>
              <a:rPr lang="es-MX" sz="2600" dirty="0"/>
              <a:t>Dentro de estos lenguajes podría situarse C ya que puede acceder a los registros del sistema, trabajar con direcciones de memoria, todas ellas características de lenguajes de bajo nivel y a la vez realizar operaciones de alto nivel</a:t>
            </a:r>
            <a:r>
              <a:rPr lang="es-MX" sz="2600" dirty="0" smtClean="0"/>
              <a:t>.</a:t>
            </a:r>
          </a:p>
          <a:p>
            <a:pPr marL="114300" indent="0" algn="just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796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 fontScale="85000" lnSpcReduction="20000"/>
          </a:bodyPr>
          <a:lstStyle/>
          <a:p>
            <a:r>
              <a:rPr lang="es-MX" sz="3000" b="1" dirty="0"/>
              <a:t>Lenguajes de alto nivel</a:t>
            </a:r>
            <a:r>
              <a:rPr lang="es-MX" sz="3000" dirty="0"/>
              <a:t/>
            </a:r>
            <a:br>
              <a:rPr lang="es-MX" sz="3000" dirty="0"/>
            </a:br>
            <a:endParaRPr lang="es-MX" sz="3000" dirty="0" smtClean="0"/>
          </a:p>
          <a:p>
            <a:pPr marL="114300" indent="0" algn="just">
              <a:buNone/>
            </a:pPr>
            <a:r>
              <a:rPr lang="es-MX" sz="2600" dirty="0" smtClean="0"/>
              <a:t>Son </a:t>
            </a:r>
            <a:r>
              <a:rPr lang="es-MX" sz="2600" dirty="0"/>
              <a:t>aquellos que se encuentran más cercanos al lenguaje natural que al lenguaje máquina.</a:t>
            </a:r>
            <a:br>
              <a:rPr lang="es-MX" sz="2600" dirty="0"/>
            </a:br>
            <a:r>
              <a:rPr lang="es-MX" sz="2600" dirty="0"/>
              <a:t>Están dirigidos a solucionar problemas mediante el uso de EDD's</a:t>
            </a:r>
            <a:r>
              <a:rPr lang="es-MX" sz="2600" dirty="0" smtClean="0"/>
              <a:t>.</a:t>
            </a:r>
          </a:p>
          <a:p>
            <a:pPr marL="114300" indent="0" algn="just">
              <a:buNone/>
            </a:pPr>
            <a:endParaRPr lang="es-MX" sz="2600" dirty="0"/>
          </a:p>
          <a:p>
            <a:pPr marL="114300" indent="0" algn="just">
              <a:buNone/>
            </a:pPr>
            <a:r>
              <a:rPr lang="es-MX" sz="2600" dirty="0"/>
              <a:t>EDD's son las abreviaturas de Estructuras </a:t>
            </a:r>
            <a:r>
              <a:rPr lang="es-MX" sz="2600" dirty="0" smtClean="0"/>
              <a:t>Dinámicas </a:t>
            </a:r>
            <a:r>
              <a:rPr lang="es-MX" sz="2600" dirty="0"/>
              <a:t>de Datos, algo muy utilizado en todos los lenguajes de programación. Son estructuras que pueden cambiar de tamaño durante la ejecución del programa. Nos permiten crear estructuras de datos que se adapten a las necesidades reales de un programa.</a:t>
            </a:r>
            <a:endParaRPr lang="es-MX" sz="2600" dirty="0" smtClean="0"/>
          </a:p>
          <a:p>
            <a:pPr marL="114300" indent="0" algn="just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8036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/>
              <a:t>¿QUE ES UN ALGORITMO?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es-MX" sz="2800" dirty="0" smtClean="0"/>
          </a:p>
          <a:p>
            <a:pPr marL="114300" indent="0" algn="just">
              <a:buNone/>
            </a:pPr>
            <a:r>
              <a:rPr lang="es-MX" sz="2800" dirty="0" smtClean="0"/>
              <a:t>Es </a:t>
            </a:r>
            <a:r>
              <a:rPr lang="es-MX" sz="2800" dirty="0"/>
              <a:t>un conjunto ordenado y finito de operaciones que deben seguirse para la solución de un problema especifico. Son formas de solución de problemas no solo aplicables a la informática o matemática, sino a todo problema de nuestras actividades cotidianas.</a:t>
            </a:r>
          </a:p>
          <a:p>
            <a:pPr marL="11430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6902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128" y="188640"/>
            <a:ext cx="8260672" cy="1259159"/>
          </a:xfrm>
        </p:spPr>
        <p:txBody>
          <a:bodyPr/>
          <a:lstStyle/>
          <a:p>
            <a:pPr marL="0" indent="0"/>
            <a:r>
              <a:rPr lang="es-MX" sz="3600" b="1" dirty="0"/>
              <a:t>Características de los algoritmos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s-MX" dirty="0"/>
          </a:p>
        </p:txBody>
      </p:sp>
      <p:sp>
        <p:nvSpPr>
          <p:cNvPr id="4" name="3 Proceso alternativo"/>
          <p:cNvSpPr/>
          <p:nvPr/>
        </p:nvSpPr>
        <p:spPr>
          <a:xfrm>
            <a:off x="615364" y="3230978"/>
            <a:ext cx="2232248" cy="1008112"/>
          </a:xfrm>
          <a:prstGeom prst="flowChartAlternateProcess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Un Algoritmo</a:t>
            </a:r>
          </a:p>
        </p:txBody>
      </p:sp>
      <p:cxnSp>
        <p:nvCxnSpPr>
          <p:cNvPr id="5" name="4 Conector recto de flecha"/>
          <p:cNvCxnSpPr>
            <a:stCxn id="4" idx="3"/>
          </p:cNvCxnSpPr>
          <p:nvPr/>
        </p:nvCxnSpPr>
        <p:spPr>
          <a:xfrm>
            <a:off x="2847612" y="3735034"/>
            <a:ext cx="30205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995936" y="2222866"/>
            <a:ext cx="0" cy="295232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3995936" y="2222866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3995936" y="5175194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8 Proceso alternativo"/>
          <p:cNvSpPr/>
          <p:nvPr/>
        </p:nvSpPr>
        <p:spPr>
          <a:xfrm>
            <a:off x="5868144" y="1862826"/>
            <a:ext cx="2232248" cy="720080"/>
          </a:xfrm>
          <a:prstGeom prst="flowChartAlternateProcess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Preciso.</a:t>
            </a:r>
          </a:p>
        </p:txBody>
      </p:sp>
      <p:sp>
        <p:nvSpPr>
          <p:cNvPr id="10" name="9 Proceso alternativo"/>
          <p:cNvSpPr/>
          <p:nvPr/>
        </p:nvSpPr>
        <p:spPr>
          <a:xfrm>
            <a:off x="5885803" y="3338990"/>
            <a:ext cx="2232248" cy="720080"/>
          </a:xfrm>
          <a:prstGeom prst="flowChartAlternateProcess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Definido.</a:t>
            </a:r>
          </a:p>
        </p:txBody>
      </p:sp>
      <p:sp>
        <p:nvSpPr>
          <p:cNvPr id="11" name="10 Proceso alternativo"/>
          <p:cNvSpPr/>
          <p:nvPr/>
        </p:nvSpPr>
        <p:spPr>
          <a:xfrm>
            <a:off x="5868144" y="4833156"/>
            <a:ext cx="2232248" cy="684076"/>
          </a:xfrm>
          <a:prstGeom prst="flowChartAlternateProcess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Finito.</a:t>
            </a:r>
          </a:p>
        </p:txBody>
      </p:sp>
    </p:spTree>
    <p:extLst>
      <p:ext uri="{BB962C8B-B14F-4D97-AF65-F5344CB8AC3E}">
        <p14:creationId xmlns:p14="http://schemas.microsoft.com/office/powerpoint/2010/main" val="2003782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CUESTIONARIO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 algn="just">
              <a:buFont typeface="+mj-lt"/>
              <a:buAutoNum type="arabicPeriod"/>
            </a:pPr>
            <a:r>
              <a:rPr lang="es-MX" dirty="0" smtClean="0"/>
              <a:t>¿Qué es la programación?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es-MX" dirty="0"/>
              <a:t>Define las 3 características que debe contener un  algoritmo</a:t>
            </a:r>
            <a:r>
              <a:rPr lang="es-MX" dirty="0" smtClean="0"/>
              <a:t>.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es-MX" dirty="0" smtClean="0"/>
              <a:t>Menciona los niveles de programación mas aceptados.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es-MX" dirty="0" smtClean="0"/>
              <a:t>¿Qué lenguaje se aproxima mas  a la arquitectura del HW?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es-MX" dirty="0"/>
              <a:t>¿Qué es un algoritmo</a:t>
            </a:r>
            <a:r>
              <a:rPr lang="es-MX" dirty="0" smtClean="0"/>
              <a:t>?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es-MX" dirty="0" smtClean="0"/>
              <a:t>¿Qué tipo de lenguaje, es mas cercano al lenguaje natural?</a:t>
            </a:r>
          </a:p>
          <a:p>
            <a:pPr marL="571500" indent="-457200">
              <a:buFont typeface="+mj-lt"/>
              <a:buAutoNum type="arabicPeriod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798338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123</TotalTime>
  <Words>209</Words>
  <Application>Microsoft Office PowerPoint</Application>
  <PresentationFormat>Presentación en pantalla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Boticario</vt:lpstr>
      <vt:lpstr>Ingeniería de sw</vt:lpstr>
      <vt:lpstr>Presentación de PowerPoint</vt:lpstr>
      <vt:lpstr>LENGUAJES DE PROGRAMACIÓN</vt:lpstr>
      <vt:lpstr>Presentación de PowerPoint</vt:lpstr>
      <vt:lpstr>Presentación de PowerPoint</vt:lpstr>
      <vt:lpstr>Presentación de PowerPoint</vt:lpstr>
      <vt:lpstr>¿QUE ES UN ALGORITMO?</vt:lpstr>
      <vt:lpstr>Características de los algoritmos</vt:lpstr>
      <vt:lpstr>CUESTIONARIO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ALGORITMO</dc:title>
  <dc:creator>Usuario</dc:creator>
  <cp:lastModifiedBy>Usuario</cp:lastModifiedBy>
  <cp:revision>9</cp:revision>
  <dcterms:created xsi:type="dcterms:W3CDTF">2013-01-15T22:31:43Z</dcterms:created>
  <dcterms:modified xsi:type="dcterms:W3CDTF">2013-01-16T00:35:34Z</dcterms:modified>
</cp:coreProperties>
</file>